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45E91C-969C-4067-BDD9-41A3F383A77F}" type="datetimeFigureOut">
              <a:rPr lang="en-US" smtClean="0"/>
              <a:t>11/27/2014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24AFEBA-A05C-473D-A4CD-24553B3D16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Et </a:t>
            </a:r>
            <a:r>
              <a:rPr lang="en-US" dirty="0" err="1" smtClean="0"/>
              <a:t>l’inversion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278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9416"/>
            <a:ext cx="769620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dirty="0" err="1" smtClean="0"/>
              <a:t>l’inversion</a:t>
            </a:r>
            <a:r>
              <a:rPr lang="en-US" dirty="0" smtClean="0"/>
              <a:t> pour </a:t>
            </a:r>
            <a:r>
              <a:rPr lang="en-US" dirty="0" err="1" smtClean="0"/>
              <a:t>créer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question plus </a:t>
            </a:r>
            <a:r>
              <a:rPr lang="en-US" dirty="0" err="1" smtClean="0"/>
              <a:t>courte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utiliser</a:t>
            </a:r>
            <a:r>
              <a:rPr lang="en-US" dirty="0" smtClean="0"/>
              <a:t> </a:t>
            </a:r>
            <a:r>
              <a:rPr lang="en-US" dirty="0" err="1" smtClean="0"/>
              <a:t>l’inversion</a:t>
            </a:r>
            <a:r>
              <a:rPr lang="en-US" dirty="0" smtClean="0"/>
              <a:t> </a:t>
            </a:r>
            <a:r>
              <a:rPr lang="en-US" u="sng" dirty="0" smtClean="0"/>
              <a:t>SEULEMENT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on a un </a:t>
            </a:r>
            <a:r>
              <a:rPr lang="en-US" dirty="0" err="1" smtClean="0"/>
              <a:t>pronom</a:t>
            </a:r>
            <a:r>
              <a:rPr lang="en-US" dirty="0" smtClean="0"/>
              <a:t> (je/</a:t>
            </a:r>
            <a:r>
              <a:rPr lang="en-US" dirty="0" err="1" smtClean="0"/>
              <a:t>tu</a:t>
            </a:r>
            <a:r>
              <a:rPr lang="en-US" dirty="0" smtClean="0"/>
              <a:t>/</a:t>
            </a:r>
            <a:r>
              <a:rPr lang="en-US" dirty="0" err="1" smtClean="0"/>
              <a:t>il</a:t>
            </a:r>
            <a:r>
              <a:rPr lang="en-US" dirty="0" smtClean="0"/>
              <a:t>/</a:t>
            </a:r>
            <a:r>
              <a:rPr lang="en-US" dirty="0" err="1" smtClean="0"/>
              <a:t>elle</a:t>
            </a:r>
            <a:r>
              <a:rPr lang="en-US" dirty="0" smtClean="0"/>
              <a:t>/nous/</a:t>
            </a:r>
            <a:r>
              <a:rPr lang="en-US" dirty="0" err="1" smtClean="0"/>
              <a:t>vous</a:t>
            </a:r>
            <a:r>
              <a:rPr lang="en-US" dirty="0" smtClean="0"/>
              <a:t>/</a:t>
            </a:r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formule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(MQ) 	+	V	-	S	+	RDP?</a:t>
            </a:r>
          </a:p>
          <a:p>
            <a:endParaRPr lang="en-US" dirty="0"/>
          </a:p>
          <a:p>
            <a:r>
              <a:rPr lang="en-US" dirty="0" smtClean="0"/>
              <a:t>Ex 1: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travaillez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travaillez-vous</a:t>
            </a:r>
            <a:r>
              <a:rPr lang="en-US" dirty="0" smtClean="0"/>
              <a:t>?</a:t>
            </a:r>
          </a:p>
          <a:p>
            <a:r>
              <a:rPr lang="en-US" dirty="0" smtClean="0"/>
              <a:t>Ex 2: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organises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fête?</a:t>
            </a:r>
          </a:p>
          <a:p>
            <a:pPr lvl="1"/>
            <a:r>
              <a:rPr lang="en-US" dirty="0" err="1" smtClean="0"/>
              <a:t>Organises-tu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fête?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0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75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75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– </a:t>
            </a:r>
            <a:r>
              <a:rPr lang="en-US" u="sng" dirty="0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772400" cy="484632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Fais</a:t>
            </a:r>
            <a:r>
              <a:rPr lang="en-US" dirty="0" smtClean="0"/>
              <a:t> attention aux questions qui </a:t>
            </a:r>
            <a:r>
              <a:rPr lang="en-US" dirty="0" err="1" smtClean="0"/>
              <a:t>utilisent</a:t>
            </a:r>
            <a:r>
              <a:rPr lang="en-US" dirty="0" smtClean="0"/>
              <a:t> </a:t>
            </a:r>
            <a:r>
              <a:rPr lang="en-US" b="1" i="1" dirty="0" err="1" smtClean="0"/>
              <a:t>il</a:t>
            </a:r>
            <a:r>
              <a:rPr lang="en-US" b="1" i="1" dirty="0" smtClean="0"/>
              <a:t>/</a:t>
            </a:r>
            <a:r>
              <a:rPr lang="en-US" b="1" i="1" dirty="0" err="1" smtClean="0"/>
              <a:t>elle</a:t>
            </a:r>
            <a:r>
              <a:rPr lang="en-US" b="1" dirty="0" smtClean="0"/>
              <a:t>!!</a:t>
            </a:r>
          </a:p>
          <a:p>
            <a:endParaRPr lang="en-US" b="1" dirty="0"/>
          </a:p>
          <a:p>
            <a:r>
              <a:rPr lang="en-US" dirty="0" smtClean="0"/>
              <a:t>Ex 3: </a:t>
            </a:r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qu’ils</a:t>
            </a:r>
            <a:r>
              <a:rPr lang="en-US" dirty="0" smtClean="0"/>
              <a:t> </a:t>
            </a:r>
            <a:r>
              <a:rPr lang="en-US" dirty="0" err="1" smtClean="0"/>
              <a:t>chantent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chantent-ils</a:t>
            </a:r>
            <a:r>
              <a:rPr lang="en-US" dirty="0" smtClean="0"/>
              <a:t>?</a:t>
            </a:r>
          </a:p>
          <a:p>
            <a:r>
              <a:rPr lang="en-US" b="1" u="sng" dirty="0" smtClean="0"/>
              <a:t>MAIS</a:t>
            </a:r>
            <a:endParaRPr lang="en-US" dirty="0" smtClean="0"/>
          </a:p>
          <a:p>
            <a:r>
              <a:rPr lang="en-US" dirty="0" smtClean="0"/>
              <a:t>Ex 4: Avec qui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parle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Avec qui </a:t>
            </a:r>
            <a:r>
              <a:rPr lang="en-US" dirty="0" err="1" smtClean="0"/>
              <a:t>parle-elle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Avec qui </a:t>
            </a:r>
            <a:r>
              <a:rPr lang="en-US" dirty="0" err="1" smtClean="0"/>
              <a:t>parle</a:t>
            </a:r>
            <a:r>
              <a:rPr lang="en-US" dirty="0" smtClean="0"/>
              <a:t>-</a:t>
            </a:r>
            <a:r>
              <a:rPr lang="en-US" b="1" i="1" dirty="0" smtClean="0"/>
              <a:t>t</a:t>
            </a:r>
            <a:r>
              <a:rPr lang="en-US" dirty="0" smtClean="0"/>
              <a:t>-</a:t>
            </a:r>
            <a:r>
              <a:rPr lang="en-US" dirty="0" err="1" smtClean="0"/>
              <a:t>elle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un </a:t>
            </a:r>
            <a:r>
              <a:rPr lang="en-US" b="1" i="1" dirty="0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devant</a:t>
            </a:r>
            <a:r>
              <a:rPr lang="en-US" dirty="0" smtClean="0"/>
              <a:t> </a:t>
            </a:r>
            <a:r>
              <a:rPr lang="en-US" b="1" i="1" dirty="0" err="1" smtClean="0"/>
              <a:t>il</a:t>
            </a:r>
            <a:r>
              <a:rPr lang="en-US" b="1" i="1" dirty="0" smtClean="0"/>
              <a:t>/</a:t>
            </a:r>
            <a:r>
              <a:rPr lang="en-US" b="1" i="1" dirty="0" err="1" smtClean="0"/>
              <a:t>elle</a:t>
            </a:r>
            <a:r>
              <a:rPr lang="en-US" dirty="0" smtClean="0"/>
              <a:t> pour </a:t>
            </a:r>
            <a:r>
              <a:rPr lang="en-US" dirty="0" err="1" smtClean="0"/>
              <a:t>faciliter</a:t>
            </a:r>
            <a:r>
              <a:rPr lang="en-US" dirty="0" smtClean="0"/>
              <a:t> </a:t>
            </a:r>
            <a:r>
              <a:rPr lang="en-US" i="1" dirty="0" smtClean="0"/>
              <a:t>la </a:t>
            </a:r>
            <a:r>
              <a:rPr lang="en-US" i="1" dirty="0" err="1" smtClean="0"/>
              <a:t>prononciation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u="sng" dirty="0" err="1" smtClean="0"/>
              <a:t>finit</a:t>
            </a:r>
            <a:r>
              <a:rPr lang="en-US" u="sng" dirty="0" smtClean="0"/>
              <a:t> par </a:t>
            </a:r>
            <a:r>
              <a:rPr lang="en-US" u="sng" dirty="0" err="1" smtClean="0"/>
              <a:t>une</a:t>
            </a:r>
            <a:r>
              <a:rPr lang="en-US" u="sng" dirty="0" smtClean="0"/>
              <a:t> </a:t>
            </a:r>
            <a:r>
              <a:rPr lang="en-US" u="sng" dirty="0" err="1" smtClean="0"/>
              <a:t>voyelle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1024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au </a:t>
            </a:r>
            <a:r>
              <a:rPr lang="en-US" dirty="0" err="1" smtClean="0"/>
              <a:t>négatif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467600" cy="5172384"/>
          </a:xfrm>
        </p:spPr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formule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(MQ)	+	</a:t>
            </a:r>
            <a:r>
              <a:rPr lang="en-US" b="1" dirty="0" smtClean="0"/>
              <a:t>NE   </a:t>
            </a:r>
            <a:r>
              <a:rPr lang="en-US" dirty="0" smtClean="0"/>
              <a:t>V-S   </a:t>
            </a:r>
            <a:r>
              <a:rPr lang="en-US" b="1" dirty="0" smtClean="0"/>
              <a:t>PAS</a:t>
            </a:r>
            <a:r>
              <a:rPr lang="en-US" dirty="0" smtClean="0"/>
              <a:t>		+ 	RDP?</a:t>
            </a:r>
          </a:p>
          <a:p>
            <a:r>
              <a:rPr lang="en-US" dirty="0" smtClean="0"/>
              <a:t>Ex 5: </a:t>
            </a:r>
            <a:r>
              <a:rPr lang="en-US" dirty="0" err="1" smtClean="0"/>
              <a:t>Avez-vous</a:t>
            </a:r>
            <a:r>
              <a:rPr lang="en-US" dirty="0" smtClean="0"/>
              <a:t> des </a:t>
            </a:r>
            <a:r>
              <a:rPr lang="en-US" dirty="0" err="1" smtClean="0"/>
              <a:t>soeurs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N’avez-vous</a:t>
            </a:r>
            <a:r>
              <a:rPr lang="en-US" dirty="0" smtClean="0"/>
              <a:t> pas des </a:t>
            </a:r>
            <a:r>
              <a:rPr lang="en-US" dirty="0" err="1" smtClean="0"/>
              <a:t>soeurs</a:t>
            </a:r>
            <a:r>
              <a:rPr lang="en-US" dirty="0" smtClean="0"/>
              <a:t>?</a:t>
            </a:r>
          </a:p>
          <a:p>
            <a:pPr lvl="1"/>
            <a:r>
              <a:rPr lang="en-US" i="1" dirty="0" smtClean="0"/>
              <a:t>Le </a:t>
            </a:r>
            <a:r>
              <a:rPr lang="en-US" i="1" dirty="0" err="1" smtClean="0"/>
              <a:t>sens</a:t>
            </a:r>
            <a:r>
              <a:rPr lang="en-US" i="1" dirty="0" smtClean="0"/>
              <a:t>:</a:t>
            </a:r>
            <a:r>
              <a:rPr lang="en-US" dirty="0" smtClean="0"/>
              <a:t> Don’t you have any sisters?</a:t>
            </a:r>
          </a:p>
          <a:p>
            <a:r>
              <a:rPr lang="en-US" dirty="0" smtClean="0"/>
              <a:t>Ex 6: Ai-je </a:t>
            </a:r>
            <a:r>
              <a:rPr lang="en-US" dirty="0" err="1" smtClean="0"/>
              <a:t>dit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N’ai</a:t>
            </a:r>
            <a:r>
              <a:rPr lang="en-US" dirty="0" smtClean="0"/>
              <a:t>-je pas </a:t>
            </a:r>
            <a:r>
              <a:rPr lang="en-US" dirty="0" err="1" smtClean="0"/>
              <a:t>dit</a:t>
            </a:r>
            <a:r>
              <a:rPr lang="en-US" dirty="0" smtClean="0"/>
              <a:t>?</a:t>
            </a:r>
          </a:p>
          <a:p>
            <a:pPr lvl="1"/>
            <a:r>
              <a:rPr lang="en-US" i="1" dirty="0" smtClean="0"/>
              <a:t>Le </a:t>
            </a:r>
            <a:r>
              <a:rPr lang="en-US" i="1" dirty="0" err="1" smtClean="0"/>
              <a:t>sens</a:t>
            </a:r>
            <a:r>
              <a:rPr lang="en-US" dirty="0" smtClean="0"/>
              <a:t>: Didn’t I say? Didn’t I tell you?</a:t>
            </a:r>
          </a:p>
          <a:p>
            <a:r>
              <a:rPr lang="en-US" dirty="0" smtClean="0"/>
              <a:t>Ex 7: </a:t>
            </a:r>
            <a:r>
              <a:rPr lang="en-US" dirty="0" err="1" smtClean="0"/>
              <a:t>Pourquoi</a:t>
            </a:r>
            <a:r>
              <a:rPr lang="en-US" dirty="0" smtClean="0"/>
              <a:t> 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fini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devoirs?</a:t>
            </a:r>
          </a:p>
          <a:p>
            <a:pPr lvl="1"/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n’as-tu</a:t>
            </a:r>
            <a:r>
              <a:rPr lang="en-US" dirty="0" smtClean="0"/>
              <a:t> pas </a:t>
            </a:r>
            <a:r>
              <a:rPr lang="en-US" dirty="0" err="1" smtClean="0"/>
              <a:t>fini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devoirs?</a:t>
            </a:r>
          </a:p>
          <a:p>
            <a:pPr lvl="1"/>
            <a:r>
              <a:rPr lang="en-US" i="1" dirty="0" smtClean="0"/>
              <a:t>Le </a:t>
            </a:r>
            <a:r>
              <a:rPr lang="en-US" i="1" dirty="0" err="1" smtClean="0"/>
              <a:t>sens</a:t>
            </a:r>
            <a:r>
              <a:rPr lang="en-US" dirty="0" smtClean="0"/>
              <a:t>: Why haven’t you finished your homework?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153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7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L’inversion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153400" cy="5257800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on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l’inversion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la </a:t>
            </a:r>
            <a:r>
              <a:rPr lang="en-US" dirty="0" err="1" smtClean="0"/>
              <a:t>formule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(MQ)	+ 	HV-S	+ 	PP	+	RDP?</a:t>
            </a:r>
          </a:p>
          <a:p>
            <a:endParaRPr lang="en-US" dirty="0"/>
          </a:p>
          <a:p>
            <a:r>
              <a:rPr lang="en-US" dirty="0" smtClean="0"/>
              <a:t>Ex 8: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venu</a:t>
            </a:r>
            <a:r>
              <a:rPr lang="en-US" dirty="0" smtClean="0"/>
              <a:t> à </a:t>
            </a:r>
            <a:r>
              <a:rPr lang="en-US" dirty="0" err="1" smtClean="0"/>
              <a:t>l’école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es-tu</a:t>
            </a:r>
            <a:r>
              <a:rPr lang="en-US" dirty="0" smtClean="0"/>
              <a:t> </a:t>
            </a:r>
            <a:r>
              <a:rPr lang="en-US" dirty="0" err="1" smtClean="0"/>
              <a:t>venu</a:t>
            </a:r>
            <a:r>
              <a:rPr lang="en-US" dirty="0" smtClean="0"/>
              <a:t> à </a:t>
            </a:r>
            <a:r>
              <a:rPr lang="en-US" dirty="0" err="1" smtClean="0"/>
              <a:t>l’école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Ex 9: </a:t>
            </a: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Titanic a </a:t>
            </a:r>
            <a:r>
              <a:rPr lang="en-US" dirty="0" err="1" smtClean="0"/>
              <a:t>coulé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Pourquoi</a:t>
            </a:r>
            <a:r>
              <a:rPr lang="en-US" dirty="0" smtClean="0"/>
              <a:t> le Titanic 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coulé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11872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exercices</a:t>
            </a:r>
            <a:r>
              <a:rPr lang="en-US" dirty="0" smtClean="0"/>
              <a:t> à </a:t>
            </a:r>
            <a:r>
              <a:rPr lang="en-US" dirty="0" err="1" smtClean="0"/>
              <a:t>l’orales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manges</a:t>
            </a:r>
            <a:r>
              <a:rPr lang="en-US" dirty="0" smtClean="0"/>
              <a:t> le dessert </a:t>
            </a:r>
            <a:r>
              <a:rPr lang="en-US" dirty="0" err="1" smtClean="0"/>
              <a:t>avant</a:t>
            </a:r>
            <a:r>
              <a:rPr lang="en-US" dirty="0" smtClean="0"/>
              <a:t> le diner?</a:t>
            </a:r>
          </a:p>
          <a:p>
            <a:pPr lvl="1"/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manges-tu</a:t>
            </a:r>
            <a:r>
              <a:rPr lang="en-US" dirty="0" smtClean="0"/>
              <a:t> le dessert </a:t>
            </a:r>
            <a:r>
              <a:rPr lang="en-US" dirty="0" err="1" smtClean="0"/>
              <a:t>avant</a:t>
            </a:r>
            <a:r>
              <a:rPr lang="en-US" dirty="0" smtClean="0"/>
              <a:t> le diner?</a:t>
            </a:r>
          </a:p>
          <a:p>
            <a:endParaRPr lang="en-US" dirty="0"/>
          </a:p>
          <a:p>
            <a:r>
              <a:rPr lang="en-US" dirty="0" err="1" smtClean="0"/>
              <a:t>Quelle</a:t>
            </a:r>
            <a:r>
              <a:rPr lang="en-US" dirty="0" smtClean="0"/>
              <a:t> histoire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lit?</a:t>
            </a:r>
          </a:p>
          <a:p>
            <a:pPr lvl="1"/>
            <a:r>
              <a:rPr lang="en-US" dirty="0" err="1" smtClean="0"/>
              <a:t>Quelle</a:t>
            </a:r>
            <a:r>
              <a:rPr lang="en-US" dirty="0" smtClean="0"/>
              <a:t> histoire lit-</a:t>
            </a:r>
            <a:r>
              <a:rPr lang="en-US" dirty="0" err="1" smtClean="0"/>
              <a:t>elle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n’avez</a:t>
            </a:r>
            <a:r>
              <a:rPr lang="en-US" dirty="0" smtClean="0"/>
              <a:t> pas finis </a:t>
            </a:r>
            <a:r>
              <a:rPr lang="en-US" dirty="0" err="1" smtClean="0"/>
              <a:t>vos</a:t>
            </a:r>
            <a:r>
              <a:rPr lang="en-US" dirty="0" smtClean="0"/>
              <a:t> devoirs?</a:t>
            </a:r>
          </a:p>
          <a:p>
            <a:pPr lvl="1"/>
            <a:r>
              <a:rPr lang="en-US" dirty="0" smtClean="0"/>
              <a:t>Comment </a:t>
            </a:r>
            <a:r>
              <a:rPr lang="en-US" dirty="0" err="1" smtClean="0"/>
              <a:t>n’avez-vous</a:t>
            </a:r>
            <a:r>
              <a:rPr lang="en-US" dirty="0" smtClean="0"/>
              <a:t> pas </a:t>
            </a:r>
            <a:r>
              <a:rPr lang="en-US" dirty="0" err="1" smtClean="0"/>
              <a:t>fini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devoirs?</a:t>
            </a:r>
          </a:p>
          <a:p>
            <a:pPr lvl="1"/>
            <a:endParaRPr lang="en-US" dirty="0"/>
          </a:p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allés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sont-ils</a:t>
            </a:r>
            <a:r>
              <a:rPr lang="en-US" dirty="0" smtClean="0"/>
              <a:t> </a:t>
            </a:r>
            <a:r>
              <a:rPr lang="en-US" dirty="0" err="1" smtClean="0"/>
              <a:t>allés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5200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mots </a:t>
            </a:r>
            <a:r>
              <a:rPr lang="en-US" dirty="0" err="1" smtClean="0"/>
              <a:t>interrogatifs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66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QUAND:</a:t>
            </a:r>
          </a:p>
          <a:p>
            <a:pPr marL="761238" lvl="1" indent="-514350"/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le moment</a:t>
            </a:r>
            <a:r>
              <a:rPr lang="en-US" dirty="0" smtClean="0"/>
              <a:t> (un jour,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heure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année</a:t>
            </a:r>
            <a:r>
              <a:rPr lang="en-US" dirty="0" smtClean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OÙ:</a:t>
            </a:r>
          </a:p>
          <a:p>
            <a:pPr marL="761238" lvl="1" indent="-514350"/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le lieu</a:t>
            </a:r>
            <a:r>
              <a:rPr lang="en-US" dirty="0" smtClean="0"/>
              <a:t> (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province, </a:t>
            </a:r>
            <a:r>
              <a:rPr lang="en-US" dirty="0" err="1" smtClean="0"/>
              <a:t>une</a:t>
            </a:r>
            <a:r>
              <a:rPr lang="en-US" dirty="0" smtClean="0"/>
              <a:t> place).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QUI:</a:t>
            </a:r>
          </a:p>
          <a:p>
            <a:pPr marL="761238" lvl="1" indent="-514350"/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la </a:t>
            </a:r>
            <a:r>
              <a:rPr lang="en-US" b="1" u="sng" dirty="0" err="1" smtClean="0"/>
              <a:t>personne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POURQUOI:</a:t>
            </a:r>
          </a:p>
          <a:p>
            <a:pPr marL="761238" lvl="1" indent="-514350"/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la cause</a:t>
            </a:r>
            <a:r>
              <a:rPr lang="en-US" dirty="0" smtClean="0"/>
              <a:t> (</a:t>
            </a:r>
            <a:r>
              <a:rPr lang="en-US" dirty="0" err="1" smtClean="0"/>
              <a:t>une</a:t>
            </a:r>
            <a:r>
              <a:rPr lang="en-US" dirty="0" smtClean="0"/>
              <a:t> raison).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COMMENT:</a:t>
            </a:r>
          </a:p>
          <a:p>
            <a:pPr marL="761238" lvl="1" indent="-514350"/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le mode</a:t>
            </a:r>
            <a:r>
              <a:rPr lang="en-US" dirty="0" smtClean="0"/>
              <a:t> (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manière</a:t>
            </a:r>
            <a:r>
              <a:rPr lang="en-US" dirty="0" smtClean="0"/>
              <a:t>).</a:t>
            </a:r>
            <a:endParaRPr lang="en-US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0185917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QUOI: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err="1" smtClean="0"/>
              <a:t>l’objet</a:t>
            </a:r>
            <a:r>
              <a:rPr lang="en-US" dirty="0" smtClean="0"/>
              <a:t>, </a:t>
            </a:r>
            <a:r>
              <a:rPr lang="en-US" dirty="0" err="1" smtClean="0"/>
              <a:t>souvent</a:t>
            </a:r>
            <a:r>
              <a:rPr lang="en-US" dirty="0" smtClean="0"/>
              <a:t> </a:t>
            </a:r>
            <a:r>
              <a:rPr lang="en-US" dirty="0" err="1" smtClean="0"/>
              <a:t>commencée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préposition</a:t>
            </a:r>
            <a:r>
              <a:rPr lang="en-US" dirty="0" smtClean="0"/>
              <a:t> (à, de, avec).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QUE/QU’EST-CE QUE: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err="1" smtClean="0"/>
              <a:t>l’objet</a:t>
            </a:r>
            <a:r>
              <a:rPr lang="en-US" dirty="0" smtClean="0"/>
              <a:t>, pas </a:t>
            </a:r>
            <a:r>
              <a:rPr lang="en-US" dirty="0" err="1" smtClean="0"/>
              <a:t>commencée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préposition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QUEL/QUELLE/QUELS/QUELLES: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err="1" smtClean="0"/>
              <a:t>une</a:t>
            </a:r>
            <a:r>
              <a:rPr lang="en-US" b="1" u="sng" dirty="0" smtClean="0"/>
              <a:t> selection</a:t>
            </a:r>
            <a:r>
              <a:rPr lang="en-US" dirty="0" smtClean="0"/>
              <a:t> (par </a:t>
            </a:r>
            <a:r>
              <a:rPr lang="en-US" dirty="0" err="1" smtClean="0"/>
              <a:t>exemple</a:t>
            </a:r>
            <a:r>
              <a:rPr lang="en-US" dirty="0" smtClean="0"/>
              <a:t>, un </a:t>
            </a:r>
            <a:r>
              <a:rPr lang="en-US" dirty="0" err="1" smtClean="0"/>
              <a:t>numéro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,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couleur</a:t>
            </a:r>
            <a:r>
              <a:rPr lang="en-US" dirty="0" smtClean="0"/>
              <a:t> favorite).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EST-CE QUE: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à </a:t>
            </a:r>
            <a:r>
              <a:rPr lang="en-US" dirty="0" err="1" smtClean="0"/>
              <a:t>une</a:t>
            </a:r>
            <a:r>
              <a:rPr lang="en-US" dirty="0" smtClean="0"/>
              <a:t> question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b="1" i="1" dirty="0" err="1" smtClean="0"/>
              <a:t>oui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b="1" i="1" dirty="0" smtClean="0"/>
              <a:t>non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COMBIEN:</a:t>
            </a:r>
          </a:p>
          <a:p>
            <a:pPr marL="761238" lvl="1" indent="-514350">
              <a:buFont typeface="+mj-lt"/>
              <a:buAutoNum type="arabicPeriod"/>
            </a:pPr>
            <a:r>
              <a:rPr lang="en-US" dirty="0" smtClean="0"/>
              <a:t>Si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indique</a:t>
            </a:r>
            <a:r>
              <a:rPr lang="en-US" dirty="0" smtClean="0"/>
              <a:t> </a:t>
            </a:r>
            <a:r>
              <a:rPr lang="en-US" b="1" u="sng" dirty="0" smtClean="0"/>
              <a:t>la </a:t>
            </a:r>
            <a:r>
              <a:rPr lang="en-US" b="1" u="sng" dirty="0" err="1" smtClean="0"/>
              <a:t>quantité</a:t>
            </a:r>
            <a:r>
              <a:rPr lang="en-US" dirty="0" smtClean="0"/>
              <a:t> (un # de choses).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16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r>
              <a:rPr lang="en-US" dirty="0" smtClean="0"/>
              <a:t> – </a:t>
            </a:r>
            <a:r>
              <a:rPr lang="en-US" u="sng" dirty="0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Quand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Le temps/</a:t>
            </a:r>
            <a:r>
              <a:rPr lang="en-US" dirty="0" err="1" smtClean="0"/>
              <a:t>l’heure</a:t>
            </a:r>
            <a:r>
              <a:rPr lang="en-US" dirty="0" smtClean="0"/>
              <a:t>/le jour/</a:t>
            </a:r>
            <a:r>
              <a:rPr lang="en-US" dirty="0" err="1" smtClean="0"/>
              <a:t>l’année</a:t>
            </a:r>
            <a:r>
              <a:rPr lang="en-US" dirty="0" smtClean="0"/>
              <a:t>, etc.</a:t>
            </a:r>
          </a:p>
          <a:p>
            <a:r>
              <a:rPr lang="en-US" dirty="0" err="1" smtClean="0"/>
              <a:t>Où</a:t>
            </a:r>
            <a:r>
              <a:rPr lang="en-US" dirty="0" smtClean="0"/>
              <a:t>?	</a:t>
            </a:r>
          </a:p>
          <a:p>
            <a:pPr lvl="1"/>
            <a:r>
              <a:rPr lang="en-US" dirty="0" smtClean="0"/>
              <a:t>Un lieu/un </a:t>
            </a:r>
            <a:r>
              <a:rPr lang="en-US" dirty="0" err="1" smtClean="0"/>
              <a:t>endroit</a:t>
            </a:r>
            <a:r>
              <a:rPr lang="en-US" dirty="0" smtClean="0"/>
              <a:t>/</a:t>
            </a:r>
            <a:r>
              <a:rPr lang="en-US" dirty="0" err="1" smtClean="0"/>
              <a:t>une</a:t>
            </a:r>
            <a:r>
              <a:rPr lang="en-US" dirty="0" smtClean="0"/>
              <a:t> place/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ville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Qui?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personne</a:t>
            </a:r>
            <a:endParaRPr lang="en-US" dirty="0" smtClean="0"/>
          </a:p>
          <a:p>
            <a:r>
              <a:rPr lang="en-US" dirty="0" err="1" smtClean="0"/>
              <a:t>Pourquoi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La raison/la cause</a:t>
            </a:r>
          </a:p>
          <a:p>
            <a:r>
              <a:rPr lang="en-US" dirty="0" smtClean="0"/>
              <a:t>Comment?</a:t>
            </a:r>
          </a:p>
          <a:p>
            <a:pPr lvl="1"/>
            <a:r>
              <a:rPr lang="en-US" dirty="0" smtClean="0"/>
              <a:t>Le mode/la </a:t>
            </a:r>
            <a:r>
              <a:rPr lang="en-US" dirty="0" err="1" smtClean="0"/>
              <a:t>manière</a:t>
            </a:r>
            <a:r>
              <a:rPr lang="en-US" dirty="0" smtClean="0"/>
              <a:t>/la </a:t>
            </a:r>
            <a:r>
              <a:rPr lang="en-US" dirty="0" err="1" smtClean="0"/>
              <a:t>façon</a:t>
            </a:r>
            <a:endParaRPr lang="en-US" dirty="0" smtClean="0"/>
          </a:p>
          <a:p>
            <a:r>
              <a:rPr lang="en-US" dirty="0" err="1" smtClean="0"/>
              <a:t>Combien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Un </a:t>
            </a:r>
            <a:r>
              <a:rPr lang="en-US" dirty="0" err="1" smtClean="0"/>
              <a:t>numéro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061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mots </a:t>
            </a:r>
            <a:r>
              <a:rPr lang="en-US" dirty="0" err="1" smtClean="0"/>
              <a:t>interrogatifs</a:t>
            </a:r>
            <a:r>
              <a:rPr lang="en-US" dirty="0" smtClean="0"/>
              <a:t> – </a:t>
            </a:r>
            <a:r>
              <a:rPr lang="en-US" u="sng" dirty="0" err="1" smtClean="0"/>
              <a:t>copiez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Quoi?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chose, </a:t>
            </a:r>
            <a:r>
              <a:rPr lang="en-US" dirty="0" err="1" smtClean="0"/>
              <a:t>toujours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avec les </a:t>
            </a:r>
            <a:r>
              <a:rPr lang="en-US" dirty="0" err="1" smtClean="0"/>
              <a:t>prépositions</a:t>
            </a:r>
            <a:r>
              <a:rPr lang="en-US" dirty="0" smtClean="0"/>
              <a:t> </a:t>
            </a:r>
            <a:r>
              <a:rPr lang="en-US" i="1" dirty="0" smtClean="0"/>
              <a:t>à/de/avec</a:t>
            </a:r>
            <a:endParaRPr lang="en-US" dirty="0" smtClean="0"/>
          </a:p>
          <a:p>
            <a:r>
              <a:rPr lang="en-US" dirty="0" err="1" smtClean="0"/>
              <a:t>Qu</a:t>
            </a:r>
            <a:r>
              <a:rPr lang="en-US" dirty="0" smtClean="0"/>
              <a:t>’___?</a:t>
            </a:r>
          </a:p>
          <a:p>
            <a:pPr lvl="1"/>
            <a:r>
              <a:rPr lang="en-US" dirty="0" err="1" smtClean="0"/>
              <a:t>Utilisé</a:t>
            </a:r>
            <a:r>
              <a:rPr lang="en-US" dirty="0" smtClean="0"/>
              <a:t> avec </a:t>
            </a:r>
            <a:r>
              <a:rPr lang="en-US" i="1" dirty="0" err="1" smtClean="0"/>
              <a:t>est-ce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</a:t>
            </a:r>
            <a:r>
              <a:rPr lang="en-US" dirty="0" smtClean="0"/>
              <a:t>pour </a:t>
            </a:r>
            <a:r>
              <a:rPr lang="en-US" dirty="0" err="1" smtClean="0"/>
              <a:t>une</a:t>
            </a:r>
            <a:r>
              <a:rPr lang="en-US" dirty="0" smtClean="0"/>
              <a:t> chose</a:t>
            </a:r>
          </a:p>
          <a:p>
            <a:r>
              <a:rPr lang="en-US" dirty="0" err="1" smtClean="0"/>
              <a:t>Quel</a:t>
            </a:r>
            <a:r>
              <a:rPr lang="en-US" dirty="0" smtClean="0"/>
              <a:t>/</a:t>
            </a:r>
            <a:r>
              <a:rPr lang="en-US" dirty="0" err="1" smtClean="0"/>
              <a:t>Quelle</a:t>
            </a:r>
            <a:r>
              <a:rPr lang="en-US" dirty="0" smtClean="0"/>
              <a:t>/</a:t>
            </a:r>
            <a:r>
              <a:rPr lang="en-US" dirty="0" err="1" smtClean="0"/>
              <a:t>Quels</a:t>
            </a:r>
            <a:r>
              <a:rPr lang="en-US" dirty="0" smtClean="0"/>
              <a:t>/</a:t>
            </a:r>
            <a:r>
              <a:rPr lang="en-US" dirty="0" err="1" smtClean="0"/>
              <a:t>Quelles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sélection</a:t>
            </a:r>
            <a:r>
              <a:rPr lang="en-US" dirty="0" smtClean="0"/>
              <a:t>/un </a:t>
            </a:r>
            <a:r>
              <a:rPr lang="en-US" dirty="0" err="1" smtClean="0"/>
              <a:t>choix</a:t>
            </a:r>
            <a:endParaRPr lang="en-US" dirty="0" smtClean="0"/>
          </a:p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b="1" i="1" dirty="0" err="1" smtClean="0"/>
              <a:t>oui</a:t>
            </a:r>
            <a:r>
              <a:rPr lang="en-US" b="1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b="1" i="1" dirty="0" smtClean="0"/>
              <a:t>non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62941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Activité</a:t>
            </a:r>
            <a:r>
              <a:rPr lang="en-US" dirty="0" smtClean="0"/>
              <a:t> – </a:t>
            </a:r>
            <a:r>
              <a:rPr lang="en-US" dirty="0" err="1" smtClean="0"/>
              <a:t>associez</a:t>
            </a:r>
            <a:r>
              <a:rPr lang="en-US" dirty="0" smtClean="0"/>
              <a:t> les questions avec les </a:t>
            </a:r>
            <a:r>
              <a:rPr lang="en-US" dirty="0" err="1" smtClean="0"/>
              <a:t>réponses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3520440" cy="4525963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dirty="0" err="1" smtClean="0"/>
              <a:t>partir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préférez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loi</a:t>
            </a:r>
            <a:r>
              <a:rPr lang="en-US" dirty="0" smtClean="0"/>
              <a:t> </a:t>
            </a:r>
            <a:r>
              <a:rPr lang="en-US" i="1" dirty="0" smtClean="0"/>
              <a:t>(law)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Comment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Avec quoi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fait du </a:t>
            </a:r>
            <a:r>
              <a:rPr lang="en-US" dirty="0" err="1" smtClean="0"/>
              <a:t>vélo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Quels</a:t>
            </a:r>
            <a:r>
              <a:rPr lang="en-US" dirty="0" smtClean="0"/>
              <a:t> </a:t>
            </a:r>
            <a:r>
              <a:rPr lang="en-US" dirty="0" err="1" smtClean="0"/>
              <a:t>chapitres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lus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52044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Il fait du </a:t>
            </a:r>
            <a:r>
              <a:rPr lang="en-US" dirty="0" err="1" smtClean="0"/>
              <a:t>vélo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bicyclette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lu</a:t>
            </a:r>
            <a:r>
              <a:rPr lang="en-US" dirty="0" smtClean="0"/>
              <a:t> les </a:t>
            </a:r>
            <a:r>
              <a:rPr lang="en-US" dirty="0" err="1" smtClean="0"/>
              <a:t>chapitres</a:t>
            </a:r>
            <a:r>
              <a:rPr lang="en-US" dirty="0" smtClean="0"/>
              <a:t> 2 et 3.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partir</a:t>
            </a:r>
            <a:r>
              <a:rPr lang="en-US" dirty="0" smtClean="0"/>
              <a:t> à </a:t>
            </a:r>
            <a:r>
              <a:rPr lang="en-US" dirty="0" err="1" smtClean="0"/>
              <a:t>neuf</a:t>
            </a:r>
            <a:r>
              <a:rPr lang="en-US" dirty="0" smtClean="0"/>
              <a:t> </a:t>
            </a:r>
            <a:r>
              <a:rPr lang="en-US" dirty="0" err="1" smtClean="0"/>
              <a:t>heures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la </a:t>
            </a:r>
            <a:r>
              <a:rPr lang="en-US" dirty="0" err="1" smtClean="0"/>
              <a:t>préfère</a:t>
            </a:r>
            <a:r>
              <a:rPr lang="en-US" dirty="0" smtClean="0"/>
              <a:t>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qu’elle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plus </a:t>
            </a:r>
            <a:r>
              <a:rPr lang="en-US" dirty="0" err="1" smtClean="0"/>
              <a:t>juste</a:t>
            </a:r>
            <a:r>
              <a:rPr lang="en-US" dirty="0" smtClean="0"/>
              <a:t> </a:t>
            </a:r>
            <a:r>
              <a:rPr lang="en-US" dirty="0" err="1" smtClean="0"/>
              <a:t>envers</a:t>
            </a:r>
            <a:r>
              <a:rPr lang="en-US" dirty="0" smtClean="0"/>
              <a:t> </a:t>
            </a:r>
            <a:r>
              <a:rPr lang="en-US" i="1" dirty="0" smtClean="0"/>
              <a:t>(towards)</a:t>
            </a:r>
            <a:r>
              <a:rPr lang="en-US" dirty="0" smtClean="0"/>
              <a:t> les </a:t>
            </a:r>
            <a:r>
              <a:rPr lang="en-US" dirty="0" err="1" smtClean="0"/>
              <a:t>animaux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acheter</a:t>
            </a:r>
            <a:r>
              <a:rPr lang="en-US" dirty="0" smtClean="0"/>
              <a:t> un animal </a:t>
            </a:r>
            <a:r>
              <a:rPr lang="en-US" dirty="0" err="1" smtClean="0"/>
              <a:t>domestique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Elle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partie</a:t>
            </a:r>
            <a:r>
              <a:rPr lang="en-US" dirty="0" smtClean="0"/>
              <a:t> en </a:t>
            </a:r>
            <a:r>
              <a:rPr lang="en-US" dirty="0" err="1" smtClean="0"/>
              <a:t>avion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617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0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L’inversion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Parlez-vous</a:t>
            </a:r>
            <a:r>
              <a:rPr lang="en-US" dirty="0" smtClean="0"/>
              <a:t> </a:t>
            </a:r>
            <a:r>
              <a:rPr lang="en-US" dirty="0" err="1" smtClean="0"/>
              <a:t>français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Étudies-tu</a:t>
            </a:r>
            <a:r>
              <a:rPr lang="en-US" dirty="0" smtClean="0"/>
              <a:t> les </a:t>
            </a:r>
            <a:r>
              <a:rPr lang="en-US" dirty="0" err="1" smtClean="0"/>
              <a:t>maths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est-elle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Pourquoi</a:t>
            </a:r>
            <a:r>
              <a:rPr lang="en-US" dirty="0" smtClean="0"/>
              <a:t> </a:t>
            </a:r>
            <a:r>
              <a:rPr lang="en-US" dirty="0" err="1" smtClean="0"/>
              <a:t>avez-vous</a:t>
            </a:r>
            <a:r>
              <a:rPr lang="en-US" dirty="0" smtClean="0"/>
              <a:t> </a:t>
            </a:r>
            <a:r>
              <a:rPr lang="en-US" dirty="0" err="1" smtClean="0"/>
              <a:t>voyagé</a:t>
            </a:r>
            <a:r>
              <a:rPr lang="en-US" dirty="0" smtClean="0"/>
              <a:t> en France?</a:t>
            </a:r>
          </a:p>
          <a:p>
            <a:pPr lvl="1"/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joue</a:t>
            </a:r>
            <a:r>
              <a:rPr lang="en-US" dirty="0" smtClean="0"/>
              <a:t>-t-</a:t>
            </a:r>
            <a:r>
              <a:rPr lang="en-US" dirty="0" err="1" smtClean="0"/>
              <a:t>il</a:t>
            </a:r>
            <a:r>
              <a:rPr lang="en-US" dirty="0" smtClean="0"/>
              <a:t> un match avec </a:t>
            </a:r>
            <a:r>
              <a:rPr lang="en-US" dirty="0" err="1" smtClean="0"/>
              <a:t>moi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remarquez-vous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Le </a:t>
            </a:r>
            <a:r>
              <a:rPr lang="en-US" dirty="0" err="1" smtClean="0"/>
              <a:t>pronom</a:t>
            </a:r>
            <a:r>
              <a:rPr lang="en-US" dirty="0" smtClean="0"/>
              <a:t> et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b="1" u="sng" dirty="0" err="1" smtClean="0"/>
              <a:t>l’ordre</a:t>
            </a:r>
            <a:r>
              <a:rPr lang="en-US" b="1" u="sng" dirty="0" smtClean="0"/>
              <a:t> inverse</a:t>
            </a:r>
            <a:r>
              <a:rPr lang="en-US" b="1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On </a:t>
            </a:r>
            <a:r>
              <a:rPr lang="en-US" dirty="0" err="1" smtClean="0"/>
              <a:t>ajoute</a:t>
            </a:r>
            <a:r>
              <a:rPr lang="en-US" dirty="0" smtClean="0"/>
              <a:t> un </a:t>
            </a:r>
            <a:r>
              <a:rPr lang="en-US" b="1" i="1" dirty="0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devant</a:t>
            </a:r>
            <a:r>
              <a:rPr lang="en-US" dirty="0" smtClean="0"/>
              <a:t>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elle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finit</a:t>
            </a:r>
            <a:r>
              <a:rPr lang="en-US" dirty="0" smtClean="0"/>
              <a:t> par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voyelle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27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83</TotalTime>
  <Words>572</Words>
  <Application>Microsoft Office PowerPoint</Application>
  <PresentationFormat>On-screen Show (4:3)</PresentationFormat>
  <Paragraphs>125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Les mots interrogatifs</vt:lpstr>
      <vt:lpstr>Quels sont les mots interrogatifs?</vt:lpstr>
      <vt:lpstr>Les mots interrogatifs</vt:lpstr>
      <vt:lpstr>Les mots interrogatifs</vt:lpstr>
      <vt:lpstr>Les mots interrogatifs – COPIEZ!</vt:lpstr>
      <vt:lpstr>Les mots interrogatifs – copiez!</vt:lpstr>
      <vt:lpstr>Activité – associez les questions avec les réponses</vt:lpstr>
      <vt:lpstr>L’inversion</vt:lpstr>
      <vt:lpstr>L’inversion</vt:lpstr>
      <vt:lpstr>L’inversion – Copiez!</vt:lpstr>
      <vt:lpstr>L’inversion – COPIEZ!</vt:lpstr>
      <vt:lpstr>L’inversion au négatif – copiez!</vt:lpstr>
      <vt:lpstr>L’inversion au passé composé – copiez!</vt:lpstr>
      <vt:lpstr>Les exercices à l’orales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mots interrogatifs</dc:title>
  <dc:creator>Biega, Sarah</dc:creator>
  <cp:lastModifiedBy>Biega, Sarah</cp:lastModifiedBy>
  <cp:revision>10</cp:revision>
  <cp:lastPrinted>2014-11-27T13:02:37Z</cp:lastPrinted>
  <dcterms:created xsi:type="dcterms:W3CDTF">2014-11-27T12:35:16Z</dcterms:created>
  <dcterms:modified xsi:type="dcterms:W3CDTF">2014-11-27T13:58:42Z</dcterms:modified>
</cp:coreProperties>
</file>